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xmlns="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50" d="100"/>
          <a:sy n="150" d="100"/>
        </p:scale>
        <p:origin x="690" y="414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</a:t>
            </a:r>
            <a:r>
              <a:rPr lang="en-US" sz="623" dirty="0" smtClean="0">
                <a:solidFill>
                  <a:srgbClr val="7030A0"/>
                </a:solidFill>
              </a:rPr>
              <a:t>6</a:t>
            </a:r>
            <a:r>
              <a:rPr lang="ru-RU" sz="623" dirty="0" smtClean="0">
                <a:solidFill>
                  <a:srgbClr val="7030A0"/>
                </a:solidFill>
              </a:rPr>
              <a:t>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15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15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15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15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</a:t>
            </a:r>
            <a:r>
              <a:rPr lang="en-US" sz="623" dirty="0" smtClean="0">
                <a:solidFill>
                  <a:srgbClr val="7030A0"/>
                </a:solidFill>
              </a:rPr>
              <a:t>6</a:t>
            </a:r>
            <a:r>
              <a:rPr lang="ru-RU" sz="623" dirty="0" smtClean="0">
                <a:solidFill>
                  <a:srgbClr val="7030A0"/>
                </a:solidFill>
              </a:rPr>
              <a:t>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 smtClean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15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для </a:t>
            </a:r>
            <a:r>
              <a:rPr lang="ru-RU" sz="623" dirty="0">
                <a:solidFill>
                  <a:srgbClr val="0070C0"/>
                </a:solidFill>
              </a:rPr>
              <a:t>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15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15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0</a:t>
            </a:r>
            <a:r>
              <a:rPr lang="en-US" sz="1050" dirty="0" smtClean="0">
                <a:solidFill>
                  <a:srgbClr val="FF0000"/>
                </a:solidFill>
              </a:rPr>
              <a:t>6</a:t>
            </a:r>
            <a:r>
              <a:rPr lang="ru-RU" sz="1050" dirty="0" smtClean="0">
                <a:solidFill>
                  <a:srgbClr val="FF0000"/>
                </a:solidFill>
              </a:rPr>
              <a:t>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15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15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9321</TotalTime>
  <Words>863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314</cp:revision>
  <dcterms:created xsi:type="dcterms:W3CDTF">2010-08-25T03:43:27Z</dcterms:created>
  <dcterms:modified xsi:type="dcterms:W3CDTF">2019-04-08T12:12:34Z</dcterms:modified>
</cp:coreProperties>
</file>